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79" r:id="rId3"/>
    <p:sldId id="280" r:id="rId4"/>
    <p:sldId id="274" r:id="rId5"/>
    <p:sldId id="275" r:id="rId6"/>
    <p:sldId id="276" r:id="rId7"/>
    <p:sldId id="277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273" autoAdjust="0"/>
    <p:restoredTop sz="94660"/>
  </p:normalViewPr>
  <p:slideViewPr>
    <p:cSldViewPr>
      <p:cViewPr varScale="1">
        <p:scale>
          <a:sx n="60" d="100"/>
          <a:sy n="60" d="100"/>
        </p:scale>
        <p:origin x="-1420" y="-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eg>
</file>

<file path=ppt/media/image3.jpeg>
</file>

<file path=ppt/media/image4.jpe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5/8/2020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5/8/2020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Obtained 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519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7400"/>
                <a:gridCol w="2057400"/>
                <a:gridCol w="2057400"/>
                <a:gridCol w="20574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Action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Precision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Recall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F1-score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Boxing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Clapping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Hitting bottle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0.76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Hitting</a:t>
                      </a:r>
                      <a:r>
                        <a:rPr lang="en-US" baseline="0" dirty="0" smtClean="0"/>
                        <a:t> stick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Jogging </a:t>
                      </a:r>
                      <a:r>
                        <a:rPr lang="en-US" dirty="0" err="1" smtClean="0"/>
                        <a:t>fb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Jogging side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Kicking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Running </a:t>
                      </a:r>
                      <a:r>
                        <a:rPr lang="en-US" dirty="0" err="1" smtClean="0"/>
                        <a:t>fb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0.30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0.40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Running side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Stabbing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Walking </a:t>
                      </a:r>
                      <a:r>
                        <a:rPr lang="en-US" dirty="0" err="1" smtClean="0"/>
                        <a:t>fb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0.86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Walking</a:t>
                      </a:r>
                      <a:r>
                        <a:rPr lang="en-US" baseline="0" dirty="0" smtClean="0"/>
                        <a:t> side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Waving hands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0.97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Original Frame from The Dataset</a:t>
            </a:r>
            <a:endParaRPr lang="en-US" dirty="0"/>
          </a:p>
        </p:txBody>
      </p:sp>
      <p:pic>
        <p:nvPicPr>
          <p:cNvPr id="4" name="Content Placeholder 3" descr="wave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1447800"/>
            <a:ext cx="9144000" cy="541020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Output</a:t>
            </a:r>
            <a:endParaRPr lang="en-US" dirty="0"/>
          </a:p>
        </p:txBody>
      </p:sp>
      <p:pic>
        <p:nvPicPr>
          <p:cNvPr id="4" name="Content Placeholder 3" descr="wave_hands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1219200"/>
            <a:ext cx="9144000" cy="563880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Original Frame from You Tube Video </a:t>
            </a:r>
            <a:endParaRPr lang="en-US" dirty="0"/>
          </a:p>
        </p:txBody>
      </p:sp>
      <p:pic>
        <p:nvPicPr>
          <p:cNvPr id="4" name="Content Placeholder 3" descr="result2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1295400"/>
            <a:ext cx="9144000" cy="556260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Output</a:t>
            </a:r>
            <a:endParaRPr lang="en-US" dirty="0"/>
          </a:p>
        </p:txBody>
      </p:sp>
      <p:pic>
        <p:nvPicPr>
          <p:cNvPr id="6" name="Content Placeholder 5" descr="bag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1295400"/>
            <a:ext cx="9144000" cy="556260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Original</a:t>
            </a:r>
            <a:endParaRPr lang="en-US" dirty="0"/>
          </a:p>
        </p:txBody>
      </p:sp>
      <p:pic>
        <p:nvPicPr>
          <p:cNvPr id="6" name="Content Placeholder 5" descr="result_side2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1219201"/>
            <a:ext cx="8991600" cy="563880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Output</a:t>
            </a:r>
            <a:endParaRPr lang="en-US" dirty="0"/>
          </a:p>
        </p:txBody>
      </p:sp>
      <p:pic>
        <p:nvPicPr>
          <p:cNvPr id="5" name="Content Placeholder 4" descr="result_side1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1295400"/>
            <a:ext cx="9144000" cy="5562599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907</TotalTime>
  <Words>82</Words>
  <Application>Microsoft Office PowerPoint</Application>
  <PresentationFormat>On-screen Show (4:3)</PresentationFormat>
  <Paragraphs>63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Results Obtained </vt:lpstr>
      <vt:lpstr>Original Frame from The Dataset</vt:lpstr>
      <vt:lpstr>Output</vt:lpstr>
      <vt:lpstr>Original Frame from You Tube Video </vt:lpstr>
      <vt:lpstr>Output</vt:lpstr>
      <vt:lpstr>Original</vt:lpstr>
      <vt:lpstr>Output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Human Action Recognition</dc:title>
  <dc:creator>Surbhi Kapoor</dc:creator>
  <cp:lastModifiedBy>Surbhi Kapoor</cp:lastModifiedBy>
  <cp:revision>66</cp:revision>
  <dcterms:created xsi:type="dcterms:W3CDTF">2006-08-16T00:00:00Z</dcterms:created>
  <dcterms:modified xsi:type="dcterms:W3CDTF">2020-05-08T06:12:38Z</dcterms:modified>
</cp:coreProperties>
</file>

<file path=docProps/thumbnail.jpeg>
</file>